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68" r:id="rId13"/>
    <p:sldId id="267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5" d="100"/>
          <a:sy n="45" d="100"/>
        </p:scale>
        <p:origin x="8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9187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61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780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0366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74974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07175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8733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97442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3077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3371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1297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8820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5223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93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7347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205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041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BCAA493-9F3E-48F5-A7F9-B94890C09F54}" type="datetimeFigureOut">
              <a:rPr lang="en-IN" smtClean="0"/>
              <a:t>21-11-2021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1BA4CA69-E068-47EE-BBC7-2BBC5A0855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513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1DE11-C0CC-43FC-9170-CF7A9B92D8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741796"/>
            <a:ext cx="8825658" cy="2677648"/>
          </a:xfrm>
        </p:spPr>
        <p:txBody>
          <a:bodyPr/>
          <a:lstStyle/>
          <a:p>
            <a:r>
              <a:rPr lang="en-US" dirty="0"/>
              <a:t>Menu based Program 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78577A-E33E-46FF-BF6E-C1603C333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7233" y="4035258"/>
            <a:ext cx="8825658" cy="861420"/>
          </a:xfrm>
        </p:spPr>
        <p:txBody>
          <a:bodyPr/>
          <a:lstStyle/>
          <a:p>
            <a:r>
              <a:rPr lang="en-IN" sz="1800" dirty="0"/>
              <a:t>ARTH 2.0 Group 4</a:t>
            </a:r>
          </a:p>
          <a:p>
            <a:r>
              <a:rPr lang="en-IN" sz="1800" dirty="0"/>
              <a:t>(41-50) Team1</a:t>
            </a:r>
          </a:p>
          <a:p>
            <a:endParaRPr lang="en-IN" dirty="0"/>
          </a:p>
        </p:txBody>
      </p:sp>
      <p:pic>
        <p:nvPicPr>
          <p:cNvPr id="1026" name="Picture 2" descr="Make a Simple Chatbot with JavaScript! - DEV Community">
            <a:extLst>
              <a:ext uri="{FF2B5EF4-FFF2-40B4-BE49-F238E27FC236}">
                <a16:creationId xmlns:a16="http://schemas.microsoft.com/office/drawing/2014/main" id="{68CCF6F8-164B-472C-8BB7-CDD958C56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353" y="3940008"/>
            <a:ext cx="2345476" cy="13193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88052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ABD5B-604E-4716-AAC2-EF566F4A1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Screenshots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8B4B89CD-108A-4EF0-9A9C-E5493DBED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862" y="1247774"/>
            <a:ext cx="6923088" cy="537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46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D0E29-8AC3-48EF-965C-ED6F9AC9E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Screenshots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4F4B1490-0BE2-4083-A805-03B07F681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714" y="1222375"/>
            <a:ext cx="6956172" cy="540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32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015D1-5681-49AA-AD51-363580688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Screenshots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B44AAEF-8DD4-4F9D-B829-34F7AEF4F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533" y="1231900"/>
            <a:ext cx="6907317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26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D112E-673E-4598-A3CD-883174FF8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Screenshots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95E74FB-D7C3-420F-AC95-4BE1165DB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634" y="1162050"/>
            <a:ext cx="6898041" cy="535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079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65D8-8B70-4445-A44E-CD3193B3F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3229" y="3269193"/>
            <a:ext cx="6274546" cy="1636182"/>
          </a:xfrm>
        </p:spPr>
        <p:txBody>
          <a:bodyPr/>
          <a:lstStyle/>
          <a:p>
            <a:r>
              <a:rPr lang="en-IN" sz="9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82755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8B6AA-1368-4C0A-B576-79EA862A3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E2280-BF73-4A94-B1F5-957054C9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800" dirty="0"/>
              <a:t>1.Tinkal Shakya(Roll No:-44)</a:t>
            </a:r>
          </a:p>
          <a:p>
            <a:r>
              <a:rPr lang="en-IN" sz="1800" dirty="0"/>
              <a:t>2.Rohit Jain (Roll No:-43)</a:t>
            </a:r>
          </a:p>
          <a:p>
            <a:r>
              <a:rPr lang="en-IN" sz="1800" dirty="0"/>
              <a:t>3.Ankit Shukla (Roll No:-47)</a:t>
            </a:r>
          </a:p>
          <a:p>
            <a:r>
              <a:rPr lang="en-IN" sz="1800" dirty="0"/>
              <a:t>4.Rahul </a:t>
            </a:r>
            <a:r>
              <a:rPr lang="en-IN" sz="1800" dirty="0" err="1"/>
              <a:t>Raipurkar</a:t>
            </a:r>
            <a:r>
              <a:rPr lang="en-IN" sz="1800" dirty="0"/>
              <a:t> (Roll No:-45)</a:t>
            </a:r>
          </a:p>
          <a:p>
            <a:r>
              <a:rPr lang="en-IN" sz="1800" dirty="0"/>
              <a:t>5.Siddharth Pradhan (Roll No:-49)</a:t>
            </a:r>
          </a:p>
          <a:p>
            <a:endParaRPr lang="en-IN" sz="1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439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8B6AA-1368-4C0A-B576-79EA862A3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E2280-BF73-4A94-B1F5-957054C9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 need of assistant who can perform configure, run commands, estimation</a:t>
            </a:r>
          </a:p>
          <a:p>
            <a:r>
              <a:rPr lang="en-US" dirty="0"/>
              <a:t>Those students who are beginner  in </a:t>
            </a:r>
            <a:r>
              <a:rPr lang="en-US" dirty="0" err="1"/>
              <a:t>redhat</a:t>
            </a:r>
            <a:r>
              <a:rPr lang="en-US" dirty="0"/>
              <a:t> OS so how can they use and  setup multiple services of OS.</a:t>
            </a:r>
          </a:p>
          <a:p>
            <a:r>
              <a:rPr lang="en-US" dirty="0"/>
              <a:t>To Predict a salary quickly there was a problem associate with it </a:t>
            </a:r>
            <a:r>
              <a:rPr lang="en-US" dirty="0" err="1"/>
              <a:t>i.e</a:t>
            </a:r>
            <a:r>
              <a:rPr lang="en-US" dirty="0"/>
              <a:t> lots of computation</a:t>
            </a:r>
          </a:p>
          <a:p>
            <a:r>
              <a:rPr lang="en-US" dirty="0"/>
              <a:t>In docker tool we have many commands, so some time it is one kind of challenge for students to  remember all commands.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8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A0885-C07A-44F8-8D45-4D9484190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dirty="0"/>
              <a:t>SOLUTION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14442-AE32-4689-9D83-F7E8BDA21B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using python and other tools we developed assistant.</a:t>
            </a:r>
          </a:p>
          <a:p>
            <a:r>
              <a:rPr lang="en-US" dirty="0"/>
              <a:t>Using this assistant, we can easily setup some kind of services. </a:t>
            </a:r>
          </a:p>
          <a:p>
            <a:r>
              <a:rPr lang="en-US" dirty="0"/>
              <a:t>This assistant can also help in remembering the docker commands and their implementation </a:t>
            </a:r>
          </a:p>
          <a:p>
            <a:r>
              <a:rPr lang="en-US" dirty="0"/>
              <a:t>This assistant can also help in voice assisting in Hindi , English (Male and Female)</a:t>
            </a:r>
          </a:p>
          <a:p>
            <a:r>
              <a:rPr lang="en-US" dirty="0"/>
              <a:t>We can also simply predict the salary using linear regression.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7059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CD9F-86D4-4656-ACAB-ADD002131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IS THE SOLUTION INNOVATIVE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5CA89-437F-488B-B93C-4C75E7F8A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the help of this tool the user who are very new in docker and ML so they can easily use these technology and can also learn the docker command.</a:t>
            </a:r>
          </a:p>
          <a:p>
            <a:r>
              <a:rPr lang="en-US" dirty="0"/>
              <a:t>If we use this tool so we can easily tackle lots of problems </a:t>
            </a:r>
          </a:p>
          <a:p>
            <a:r>
              <a:rPr lang="en-US" dirty="0"/>
              <a:t>It can configure services quickly</a:t>
            </a:r>
          </a:p>
          <a:p>
            <a:r>
              <a:rPr lang="en-US" dirty="0"/>
              <a:t>It reduces the computation of human being and also help in time saving.</a:t>
            </a:r>
          </a:p>
        </p:txBody>
      </p:sp>
    </p:spTree>
    <p:extLst>
      <p:ext uri="{BB962C8B-B14F-4D97-AF65-F5344CB8AC3E}">
        <p14:creationId xmlns:p14="http://schemas.microsoft.com/office/powerpoint/2010/main" val="1791362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9C454-C63A-4A5A-A55B-0B9CE234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IMPACT ON BUSINESS / SOCIETY</a:t>
            </a:r>
            <a:br>
              <a:rPr lang="en-IN" dirty="0"/>
            </a:br>
            <a:r>
              <a:rPr lang="en-IN" dirty="0"/>
              <a:t>(How it will impact the current trend)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4E9C8-DC60-4ACE-9535-2847FBBAB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can help in assisting user by responding and providing assistance as per need with the Technology (chat bot)</a:t>
            </a:r>
          </a:p>
          <a:p>
            <a:r>
              <a:rPr lang="en-IN" sz="1800" dirty="0"/>
              <a:t>Promote use of right education in society / corporate</a:t>
            </a:r>
          </a:p>
          <a:p>
            <a:r>
              <a:rPr lang="en-IN" dirty="0"/>
              <a:t>User</a:t>
            </a:r>
            <a:r>
              <a:rPr lang="en-IN" sz="1800" dirty="0"/>
              <a:t> will </a:t>
            </a:r>
            <a:r>
              <a:rPr lang="en-IN" dirty="0"/>
              <a:t>get excited</a:t>
            </a:r>
            <a:r>
              <a:rPr lang="en-IN" sz="1800" dirty="0"/>
              <a:t> and get to know how to integrate multiple technologies.</a:t>
            </a:r>
          </a:p>
          <a:p>
            <a:r>
              <a:rPr lang="en-IN" sz="1800" dirty="0"/>
              <a:t>It can help in IT as a technical assistant who can configure services remotely by scheduling jobs.</a:t>
            </a:r>
          </a:p>
          <a:p>
            <a:endParaRPr lang="en-IN" sz="1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98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2618F-27BA-4C60-A81A-591B12C9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FB5B6-2A4F-4D80-8BF6-3BF9354C1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 to use</a:t>
            </a:r>
          </a:p>
          <a:p>
            <a:r>
              <a:rPr lang="en-US" dirty="0"/>
              <a:t>Easy to setup docker and services.</a:t>
            </a:r>
          </a:p>
          <a:p>
            <a:r>
              <a:rPr lang="en-US" dirty="0"/>
              <a:t>We can easily run </a:t>
            </a:r>
            <a:r>
              <a:rPr lang="en-US" dirty="0" err="1"/>
              <a:t>redhat</a:t>
            </a:r>
            <a:r>
              <a:rPr lang="en-US" dirty="0"/>
              <a:t> command.</a:t>
            </a:r>
          </a:p>
          <a:p>
            <a:r>
              <a:rPr lang="en-IN" dirty="0"/>
              <a:t>We can provide the list of item and they easily search of any item. </a:t>
            </a:r>
          </a:p>
          <a:p>
            <a:r>
              <a:rPr lang="en-US" dirty="0"/>
              <a:t>We can also simply predict the salary using linear regression. 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8287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16A8-A46D-46CD-BC9F-F4A318F14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TECHNOLOGY YOU ARE PLANNING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72C6A-6ADE-4EF5-81D1-86020516B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</a:t>
            </a:r>
          </a:p>
          <a:p>
            <a:r>
              <a:rPr lang="en-US" dirty="0"/>
              <a:t>RedHat</a:t>
            </a:r>
          </a:p>
          <a:p>
            <a:r>
              <a:rPr lang="en-US" dirty="0"/>
              <a:t>Docker</a:t>
            </a:r>
          </a:p>
          <a:p>
            <a:r>
              <a:rPr lang="en-US" dirty="0"/>
              <a:t>Machine Learning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6075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49890-637D-48FB-A346-21480B122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654" y="468843"/>
            <a:ext cx="8761413" cy="706964"/>
          </a:xfrm>
        </p:spPr>
        <p:txBody>
          <a:bodyPr/>
          <a:lstStyle/>
          <a:p>
            <a:r>
              <a:rPr lang="en-IN" dirty="0"/>
              <a:t>Demonstration</a:t>
            </a:r>
          </a:p>
        </p:txBody>
      </p:sp>
      <p:pic>
        <p:nvPicPr>
          <p:cNvPr id="7" name="MenuBasedProgram">
            <a:hlinkClick r:id="" action="ppaction://media"/>
            <a:extLst>
              <a:ext uri="{FF2B5EF4-FFF2-40B4-BE49-F238E27FC236}">
                <a16:creationId xmlns:a16="http://schemas.microsoft.com/office/drawing/2014/main" id="{3AAC8841-196E-4F9F-9932-AE425D3E88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0436" y="1661077"/>
            <a:ext cx="8416304" cy="474133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51186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4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231</TotalTime>
  <Words>414</Words>
  <Application>Microsoft Office PowerPoint</Application>
  <PresentationFormat>Widescreen</PresentationFormat>
  <Paragraphs>47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 Boardroom</vt:lpstr>
      <vt:lpstr>Menu based Program </vt:lpstr>
      <vt:lpstr>TEAM MEMBERS</vt:lpstr>
      <vt:lpstr>PROBLEM STATEMENT</vt:lpstr>
      <vt:lpstr>SOLUTION</vt:lpstr>
      <vt:lpstr>HOW IS THE SOLUTION INNOVATIVE</vt:lpstr>
      <vt:lpstr>IMPACT ON BUSINESS / SOCIETY (How it will impact the current trend)</vt:lpstr>
      <vt:lpstr>FEATURES</vt:lpstr>
      <vt:lpstr>TECHNOLOGY YOU ARE PLANNING TO USE</vt:lpstr>
      <vt:lpstr>Demonstration</vt:lpstr>
      <vt:lpstr>Screenshots</vt:lpstr>
      <vt:lpstr>Screenshots</vt:lpstr>
      <vt:lpstr>Screenshots</vt:lpstr>
      <vt:lpstr>Screenshots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based Program </dc:title>
  <dc:creator>ROHIT JAIN</dc:creator>
  <cp:lastModifiedBy>Tinkal Shakya</cp:lastModifiedBy>
  <cp:revision>16</cp:revision>
  <dcterms:created xsi:type="dcterms:W3CDTF">2021-11-20T16:23:27Z</dcterms:created>
  <dcterms:modified xsi:type="dcterms:W3CDTF">2021-11-21T12:58:23Z</dcterms:modified>
</cp:coreProperties>
</file>

<file path=docProps/thumbnail.jpeg>
</file>